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Statics Truss Project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Kelsey Cameron</a:t>
            </a:r>
          </a:p>
          <a:p>
            <a:r>
              <a:rPr lang="en-US" dirty="0" smtClean="0"/>
              <a:t>      Megan white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195" y="551492"/>
            <a:ext cx="6483178" cy="345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6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very </a:t>
            </a:r>
            <a:r>
              <a:rPr lang="en-US" dirty="0"/>
              <a:t>F</a:t>
            </a:r>
            <a:r>
              <a:rPr lang="en-US" dirty="0" smtClean="0"/>
              <a:t>irst Design:  </a:t>
            </a:r>
            <a:r>
              <a:rPr lang="en-US" dirty="0"/>
              <a:t/>
            </a:r>
            <a:br>
              <a:rPr lang="en-US" dirty="0"/>
            </a:br>
            <a:r>
              <a:rPr lang="en-US" sz="1600" dirty="0" smtClean="0"/>
              <a:t>Note, it was not our first WORKING design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83598" y="2541715"/>
            <a:ext cx="4879862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Our idea of equilateral triangles </a:t>
            </a:r>
          </a:p>
          <a:p>
            <a:r>
              <a:rPr lang="en-US" dirty="0"/>
              <a:t>w</a:t>
            </a:r>
            <a:r>
              <a:rPr lang="en-US" dirty="0" smtClean="0"/>
              <a:t>as a great one, however this </a:t>
            </a:r>
          </a:p>
          <a:p>
            <a:r>
              <a:rPr lang="en-US" dirty="0" smtClean="0"/>
              <a:t>bridge had a few failures.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one thing, the middle of the</a:t>
            </a:r>
          </a:p>
          <a:p>
            <a:r>
              <a:rPr lang="en-US" dirty="0" smtClean="0"/>
              <a:t>bridge encountered too much </a:t>
            </a:r>
          </a:p>
          <a:p>
            <a:r>
              <a:rPr lang="en-US" dirty="0" smtClean="0"/>
              <a:t>stress, from sheer force so the </a:t>
            </a:r>
          </a:p>
          <a:p>
            <a:r>
              <a:rPr lang="en-US" dirty="0" smtClean="0"/>
              <a:t>bridge collapsed.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Our bridge was also a whopping 327k$.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used what we learned from this</a:t>
            </a:r>
          </a:p>
          <a:p>
            <a:r>
              <a:rPr lang="en-US" dirty="0" smtClean="0"/>
              <a:t>first design to gain a better approach </a:t>
            </a:r>
          </a:p>
          <a:p>
            <a:r>
              <a:rPr lang="en-US" dirty="0" smtClean="0"/>
              <a:t>to the next design.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84" y="2379602"/>
            <a:ext cx="6884270" cy="4184346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71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Tries from Kelsey – many failures….  The truck driver hates me.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1910" y="2381077"/>
            <a:ext cx="6420090" cy="425038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68884"/>
            <a:ext cx="5686086" cy="42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13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Tries from Megan – better designs, still didn’t work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83001"/>
            <a:ext cx="5705244" cy="391414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032" y="2083001"/>
            <a:ext cx="6933968" cy="391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47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Unique…? Designs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87857"/>
            <a:ext cx="7727183" cy="467014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578" y="2187857"/>
            <a:ext cx="7842422" cy="446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first working Design!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7" y="2348127"/>
            <a:ext cx="6797458" cy="4110338"/>
          </a:xfrm>
        </p:spPr>
      </p:pic>
      <p:sp>
        <p:nvSpPr>
          <p:cNvPr id="5" name="TextBox 4"/>
          <p:cNvSpPr txBox="1"/>
          <p:nvPr/>
        </p:nvSpPr>
        <p:spPr>
          <a:xfrm>
            <a:off x="7784757" y="2702010"/>
            <a:ext cx="347636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Eventually, we came across our first working design via team work and bouncing ideas back and forth.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This design kept the basic idea of equilateral triangles but simply added higher support beams and cable extensions.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However, this design was very costly at $383k.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986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Improvements on First Design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85" y="2364602"/>
            <a:ext cx="7338247" cy="4431614"/>
          </a:xfrm>
        </p:spPr>
      </p:pic>
      <p:sp>
        <p:nvSpPr>
          <p:cNvPr id="5" name="TextBox 4"/>
          <p:cNvSpPr txBox="1"/>
          <p:nvPr/>
        </p:nvSpPr>
        <p:spPr>
          <a:xfrm>
            <a:off x="8031892" y="3149248"/>
            <a:ext cx="350108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managed to improve our design by decreasing thicknesses and changing a few materials.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the longest time, we believed this would be our final design, until we tested out how building a pier would affect our Truss…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848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cheapest, and final Design!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95" y="2256537"/>
            <a:ext cx="7462104" cy="4535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60259" y="2421924"/>
            <a:ext cx="315509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Through incredible </a:t>
            </a:r>
            <a:r>
              <a:rPr lang="en-US" dirty="0" smtClean="0"/>
              <a:t>amounts of trial and error, we managed to change enough materials, to make the majority of our bridge out of hollow carbon tubing.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maximized the strength of the critical members and managed to use the support of the pier to minimize stress and strain!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55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22</TotalTime>
  <Words>269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 Boardroom</vt:lpstr>
      <vt:lpstr>Statics Truss Project </vt:lpstr>
      <vt:lpstr>Our very First Design:   Note, it was not our first WORKING design</vt:lpstr>
      <vt:lpstr>Different Tries from Kelsey – many failures….  The truck driver hates me.</vt:lpstr>
      <vt:lpstr>Different Tries from Megan – better designs, still didn’t work</vt:lpstr>
      <vt:lpstr>Other Unique…? Designs</vt:lpstr>
      <vt:lpstr>Our first working Design!</vt:lpstr>
      <vt:lpstr>Improvements on First Design</vt:lpstr>
      <vt:lpstr>Our cheapest, and final Design!</vt:lpstr>
    </vt:vector>
  </TitlesOfParts>
  <Company>UCF Libraries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Statics Truss Project</dc:title>
  <dc:creator>Kelsey Cameron</dc:creator>
  <cp:lastModifiedBy>Kelsey Cameron</cp:lastModifiedBy>
  <cp:revision>3</cp:revision>
  <dcterms:created xsi:type="dcterms:W3CDTF">2016-04-21T22:38:42Z</dcterms:created>
  <dcterms:modified xsi:type="dcterms:W3CDTF">2016-04-21T23:00:48Z</dcterms:modified>
</cp:coreProperties>
</file>

<file path=docProps/thumbnail.jpeg>
</file>